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-39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3C3BA-4F01-264F-B0D9-01B609F8969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06018-CDC7-3D41-A921-DD32F8DC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835388-45A4-7F41-8BB2-AE0F83343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435" y="1932657"/>
            <a:ext cx="9144000" cy="20290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FE61A47-90AE-7D44-AF6E-E85D464D4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435" y="4062996"/>
            <a:ext cx="9144000" cy="13973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59D445-A6A4-0A47-8BBD-01408044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71AD48-0179-B843-95E3-995AE829B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49"/>
            <a:ext cx="41148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/>
              <a:t>USIA is an Erasmus+ CBHE Project</a:t>
            </a: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xmlns="" id="{6D95F9FD-433C-A04D-B267-E85AB3B419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6259" y="72645"/>
            <a:ext cx="2491176" cy="159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51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495AB7-84E3-4F42-8F96-05A5E490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BEF66D-BA2D-8849-89B9-03DB07C10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DF8CD6-4B27-B44C-B75F-2AC1ABDE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C5EEC1-0991-AA49-BCFD-DF9AEBEA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322099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694119-708D-6641-87DD-EDA34CCD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93DDB9-1777-5B4E-AFCC-D3F3368F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13FF47-B60B-AE4A-AA5C-E9BD42B7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532676-B1F7-8C40-B7B7-6F57D81E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41117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B9364-4882-F541-A913-27589780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CBFBD4-01BB-E14D-8449-8AE488CD1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F5AE04-DC04-B84E-93E2-6F30FFD71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D89041-2628-5B48-A762-6A4411617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7B71F1-2ADB-0143-A931-AC1C85E9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221352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7EE91B-0D91-364E-9063-B6246A040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A8D868-7095-ED4C-AA77-A604942F2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751368C-E257-B54B-9AC9-7F56BEBF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26CE5AE-8633-BD48-A6D8-3ACF60A55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C33A369-3A53-FC48-A62E-135F8B78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66AB2A9-5F9E-B246-874F-8C78FFFB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95930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95EA57-EB4B-D542-ADF7-B4838731E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9201D7B-FE7D-CB4E-8C30-7B2BC689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704435-325A-7349-A191-E625ACED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USIA is an Erasmus+ CBHE Project</a:t>
            </a:r>
          </a:p>
        </p:txBody>
      </p:sp>
    </p:spTree>
    <p:extLst>
      <p:ext uri="{BB962C8B-B14F-4D97-AF65-F5344CB8AC3E}">
        <p14:creationId xmlns:p14="http://schemas.microsoft.com/office/powerpoint/2010/main" val="307187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F1E4C2F-8F47-754D-A20D-D118E625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6943"/>
            <a:ext cx="10515600" cy="557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AD4AEB-5492-DD4B-97BA-3E2F367DA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921"/>
            <a:ext cx="10515600" cy="3643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21F8C5-84ED-7240-AD4D-3258E70DC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58A8A4-FF68-734D-A76F-A9A5BAA87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USIA is an Erasmus+ CBHE Project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9FD7F4B3-0169-4D4C-AE99-807D99CB9A4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96259" y="72644"/>
            <a:ext cx="2534568" cy="1624949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xmlns="" id="{CCBF3B2A-6021-2446-99DF-20C2B1CFCC1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335077" y="136526"/>
            <a:ext cx="4727711" cy="1350774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xmlns="" id="{C151276D-0B87-B34B-9D59-D34FC17E6B73}"/>
              </a:ext>
            </a:extLst>
          </p:cNvPr>
          <p:cNvPicPr/>
          <p:nvPr userDrawn="1"/>
        </p:nvPicPr>
        <p:blipFill>
          <a:blip r:embed="rId10"/>
          <a:stretch>
            <a:fillRect/>
          </a:stretch>
        </p:blipFill>
        <p:spPr>
          <a:xfrm>
            <a:off x="4497774" y="367243"/>
            <a:ext cx="1470355" cy="103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91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3DC1A-BA4E-C842-BD95-319108544F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Center for Comparative and </a:t>
            </a:r>
            <a:r>
              <a:rPr lang="en-US" dirty="0"/>
              <a:t>I</a:t>
            </a:r>
            <a:r>
              <a:rPr lang="en-US" dirty="0" smtClean="0"/>
              <a:t>nternational </a:t>
            </a:r>
            <a:r>
              <a:rPr lang="en-US" dirty="0" smtClean="0"/>
              <a:t>S</a:t>
            </a:r>
            <a:r>
              <a:rPr lang="en-US" dirty="0" smtClean="0"/>
              <a:t>tudies(P8)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E684D43-08A1-4B40-8CB4-05DCFDD123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Partner Presentation @USIA Kickoff Meeting</a:t>
            </a:r>
          </a:p>
          <a:p>
            <a:r>
              <a:rPr lang="en-US" dirty="0"/>
              <a:t>http://qskn.al/</a:t>
            </a:r>
          </a:p>
          <a:p>
            <a:r>
              <a:rPr lang="en-US" dirty="0"/>
              <a:t>Legal representative of the </a:t>
            </a:r>
            <a:r>
              <a:rPr lang="en-US" dirty="0" smtClean="0"/>
              <a:t>organization</a:t>
            </a:r>
            <a:endParaRPr lang="en-US" dirty="0"/>
          </a:p>
          <a:p>
            <a:r>
              <a:rPr lang="en-US" dirty="0"/>
              <a:t>Mrs. </a:t>
            </a:r>
            <a:r>
              <a:rPr lang="en-US" dirty="0" err="1"/>
              <a:t>Juljana</a:t>
            </a:r>
            <a:r>
              <a:rPr lang="en-US" dirty="0"/>
              <a:t> </a:t>
            </a:r>
            <a:r>
              <a:rPr lang="en-US" dirty="0" err="1"/>
              <a:t>Sokoli</a:t>
            </a:r>
            <a:r>
              <a:rPr lang="en-US" dirty="0"/>
              <a:t> / Executive Director </a:t>
            </a:r>
            <a:endParaRPr lang="en-US" dirty="0" smtClean="0"/>
          </a:p>
          <a:p>
            <a:r>
              <a:rPr lang="en-US" dirty="0" smtClean="0"/>
              <a:t>qskninfo@gmail.com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EB89E-D631-844F-9287-055A59DE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759" y="5637741"/>
            <a:ext cx="1835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01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6FE43-9187-964F-B9F4-7B2039212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Founded in 2006 in Tirana, </a:t>
            </a:r>
            <a:r>
              <a:rPr lang="en-US" dirty="0"/>
              <a:t>A</a:t>
            </a:r>
            <a:r>
              <a:rPr lang="en-US" dirty="0" smtClean="0"/>
              <a:t>lbania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F4599-72D7-B54B-9E2B-151DA014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921"/>
            <a:ext cx="10376338" cy="342544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CCIS has established itself as a reliable civil society </a:t>
            </a:r>
            <a:r>
              <a:rPr lang="en-US" dirty="0" smtClean="0"/>
              <a:t>organization </a:t>
            </a:r>
            <a:r>
              <a:rPr lang="en-US" dirty="0"/>
              <a:t>with track record in conducting research for development and impact on policy and with a very well established local, national and regional network. </a:t>
            </a:r>
          </a:p>
          <a:p>
            <a:r>
              <a:rPr lang="en-US" dirty="0"/>
              <a:t>CCIS works in partnership with research centers and universities, youth and local communities, civic groups and non-profit organizations as well as public and private sectors. </a:t>
            </a:r>
          </a:p>
          <a:p>
            <a:r>
              <a:rPr lang="en-US" dirty="0"/>
              <a:t>CCIS has a well-established network of partners in Albania and Europe, and particularly in the Balkan Region in Serbia, Kosovo and Macedonia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team has professional experience with working with donors and international community and engaging with a wide range of stakeholders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748B4-4F07-164A-B8BE-5DADDFE67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7A5A27-AD55-0547-A00B-0731B51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7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049D0-C40C-D24E-A223-3BCAB862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Ongoing project: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220F67-7642-3640-8632-2C2819C15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Europe for Citizens- </a:t>
            </a:r>
            <a:r>
              <a:rPr lang="en-US" dirty="0" smtClean="0"/>
              <a:t>Remembrance- </a:t>
            </a:r>
            <a:r>
              <a:rPr lang="en-US" dirty="0"/>
              <a:t>Youth involvement in a constructive dialogue: Communist Past in Contemporary Western Balkan (YOU-WB)</a:t>
            </a:r>
          </a:p>
          <a:p>
            <a:r>
              <a:rPr lang="en-US" dirty="0" smtClean="0"/>
              <a:t>Erasmus </a:t>
            </a:r>
            <a:r>
              <a:rPr lang="en-US" dirty="0"/>
              <a:t>+CBHE "University to Society </a:t>
            </a:r>
            <a:r>
              <a:rPr lang="en-US" dirty="0" err="1"/>
              <a:t>Innomediaries</a:t>
            </a:r>
            <a:r>
              <a:rPr lang="en-US" dirty="0"/>
              <a:t> in Albania: Co-Production of knowledge and research that matters” / U-SIA </a:t>
            </a:r>
            <a:endParaRPr lang="en-US" dirty="0" smtClean="0"/>
          </a:p>
          <a:p>
            <a:r>
              <a:rPr lang="en-US" dirty="0" smtClean="0"/>
              <a:t>CCIS </a:t>
            </a:r>
            <a:r>
              <a:rPr lang="en-US" dirty="0"/>
              <a:t>is member of COST Action – European Cooperation in Science and </a:t>
            </a:r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COST </a:t>
            </a:r>
            <a:r>
              <a:rPr lang="en-US" dirty="0"/>
              <a:t>Action CA16229 European Network for Environmental Citizenship / "Assessing and Measuring Education for Environmental Citizenship".</a:t>
            </a:r>
          </a:p>
          <a:p>
            <a:pPr lvl="1"/>
            <a:r>
              <a:rPr lang="en-US" dirty="0" smtClean="0"/>
              <a:t>Cost </a:t>
            </a:r>
            <a:r>
              <a:rPr lang="en-US" dirty="0"/>
              <a:t>Action 15207 Professionalization and Social Impact of European Political Science.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EF8BFF-0596-834F-8BEC-197A0845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551B58-3F98-9741-B45E-1F8405E7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4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E6F40-9897-1C43-A087-842C4461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D6151E-472E-7843-B2A0-4467EBF11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CB0641-6917-174C-A809-043277C9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Kickoff Meeting, 23-24 February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8C9814-7AA0-AD47-A81E-BD9DF92CF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USIA is an Erasmus+ CBHE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21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277</Words>
  <Application>Microsoft Office PowerPoint</Application>
  <PresentationFormat>Custom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Center for Comparative and International Studies(P8)</vt:lpstr>
      <vt:lpstr>Founded in 2006 in Tirana, Albania</vt:lpstr>
      <vt:lpstr>Ongoing project: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Blerjana Bino</dc:creator>
  <cp:lastModifiedBy>Student</cp:lastModifiedBy>
  <cp:revision>8</cp:revision>
  <dcterms:created xsi:type="dcterms:W3CDTF">2021-02-17T13:14:57Z</dcterms:created>
  <dcterms:modified xsi:type="dcterms:W3CDTF">2021-02-19T12:34:06Z</dcterms:modified>
</cp:coreProperties>
</file>